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6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B8513-0370-4E55-8305-449E94E5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3B1E85-FB25-4F67-B9BE-7618E92BA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E03EE1-63A8-470C-ADA2-5CCF34A3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E39501-8D8E-457E-AB3E-B948E013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B864CA-2D44-481A-9CDF-A86E2A3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364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E522F-326E-4EC7-95CE-2846B3FF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2A72DC-F1A0-4BAF-A031-ECC0F3B93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97C6BB-051F-4E9B-BD93-0D2A2E4F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0BA3CC-7293-4A81-A998-A38585D2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D4D33E-9D43-47B2-8442-5557B5C9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053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FF85B76-2212-4E2F-A637-44A75BF3F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7FA9DD-62C6-4B9A-85AF-9C155396D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85656B-44F9-4E63-ABFF-379C830A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F55190-DC2B-43B6-8636-14FED390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595D1C-5C82-4FFB-A701-9AA61ABF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391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4D6F9-B851-4A19-AD33-D26C3A76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566245-E707-4CA4-908D-D52BFA03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330BD1-A3DA-4D5E-8BE4-AC90DA69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61C600-6691-4611-9CC4-DECBA089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7EBA40-42DF-4C38-9E6D-E84C68FD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748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7C2BE-695E-47B8-AEBE-8E9ED177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30624B-90D0-4F81-B5BE-91321CB35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ECD5F3-2E92-458D-AEC8-BEF72C346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9B2D2A-0D31-4469-A5B4-BF219C6A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D20FA1-1B6B-4BAB-9809-A6B96EF9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984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761F-6FDE-4869-ACAE-A63CF3ED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C1F269-101C-4CB2-ACB0-814D048E04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BE8890-E29B-4232-B038-C434D20B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CA92AB-2F11-4C8A-96AF-8BB1AACD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5FACD1-F2C6-4F59-8E32-B9720E36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71CAA4-6193-4C89-9EAC-93434FDF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99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253EC-0057-485C-AF4D-E304CF7F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62C6F0-44A0-4B2D-A829-E5C11C81D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E5D9CB-BA2C-4BD5-B037-3135C417A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E6AB952-438F-49F8-BD48-3F2399B17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BAA575D-FB61-4AE3-ACE5-932FC6099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A023244-FE86-4681-9E0B-DF49AA57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3AA940-FB5D-4C89-95FF-E25BDE41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CA75C2-6F62-4E88-9E36-D9F85565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45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28D7A-23A4-4BB5-9895-6B9C31A5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BBF3E0E-E534-4806-8154-D91DCA3C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818A446-7662-4D58-9755-2C4D0094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2AF251-9105-426E-A51D-425AB98B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541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2A31EF5-B85F-4A4D-9314-5FB60F7E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19852A3-2329-427E-A52D-9B4A3A82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5BEA22-39C6-421E-9A28-81324DB4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736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8A512-55BE-4D28-A950-31926272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1A9664-4D9E-49FB-98D1-8DA157CAE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860AF1-F4ED-44DA-B5B1-065828756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3234E7-9D3A-4AEF-A875-27A2B82A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FE7334-C6BC-4D61-AB18-9A4EE2F0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290364-2972-4290-84F2-A2EAA9A2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662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DADD0-82D5-4612-8342-5A21CA5F5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EA7AD7-36CB-43C2-9F28-F6D402851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FF9F5C-9E1D-4952-A038-B76F14183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2C2B8F-FBA9-48E7-90A2-68FBAD64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1C2D06-95A0-412F-863B-F039E916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2311A8-28FF-4B92-8E48-235EA2B0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87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E4A66E-8CA2-4FDC-A2D8-F4B1BDC1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A5A504-FFF7-43D6-A6D9-965FA0260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4B1DF7-DDE3-4CE9-9724-2B37D17EE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E456-52C3-4041-8D4A-40F8B9B960BC}" type="datetimeFigureOut">
              <a:rPr lang="es-MX" smtClean="0"/>
              <a:t>19/04/2022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ECDAAD-B731-4CB8-A353-093F13521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ACAE34-F881-42B8-81C7-A62B4EF84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EE19E-5241-4650-99B8-61162E46A67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366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07EB4728-0631-413F-AE80-39BB7D4BD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5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B18903ED-6D16-4B42-B8FF-790F4663D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2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EF2062-2231-4B9D-9F5E-23C8BEC8F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7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4A34308-2DF4-44C8-805F-9333F0FE1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3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17429EB-CD52-4365-81AC-5B4FC18E7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6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368D257-714D-43D7-A213-A591C1DE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19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5818DE-1932-4A4D-A097-931EF529B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5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44371F0E-D7D8-4935-B017-AE33B9098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4F1928-6D58-4A8B-99CA-AD704859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87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Jacky Santillan Quintero</dc:creator>
  <cp:lastModifiedBy>Jacky Santillan Quintero</cp:lastModifiedBy>
  <cp:revision>1</cp:revision>
  <dcterms:created xsi:type="dcterms:W3CDTF">2022-04-20T03:13:39Z</dcterms:created>
  <dcterms:modified xsi:type="dcterms:W3CDTF">2022-04-20T03:16:04Z</dcterms:modified>
</cp:coreProperties>
</file>